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56" r:id="rId4"/>
    <p:sldId id="259" r:id="rId5"/>
    <p:sldId id="257" r:id="rId6"/>
    <p:sldId id="258" r:id="rId7"/>
    <p:sldId id="260" r:id="rId8"/>
    <p:sldId id="261" r:id="rId9"/>
    <p:sldId id="262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AFD0DF-B338-490C-9FE2-7A4F619936FB}" v="92" dt="2021-11-16T13:27:09.357"/>
    <p1510:client id="{235BA84A-4DB8-4982-B2ED-E71837445E85}" v="333" dt="2021-11-14T18:27:58.821"/>
    <p1510:client id="{5989F21D-8AE2-4AFA-BF64-E7E33F8AE825}" v="9" dt="2021-11-14T14:27:00.679"/>
    <p1510:client id="{DCA7ECA8-4A7B-4791-A607-073970191C59}" v="350" dt="2021-11-14T17:02:17.1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66" autoAdjust="0"/>
    <p:restoredTop sz="94660" autoAdjust="0"/>
  </p:normalViewPr>
  <p:slideViewPr>
    <p:cSldViewPr snapToGrid="0">
      <p:cViewPr>
        <p:scale>
          <a:sx n="99" d="100"/>
          <a:sy n="99" d="100"/>
        </p:scale>
        <p:origin x="-96" y="-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Сева Бужинский" userId="9a2660254d6bbb1f" providerId="Windows Live" clId="Web-{1BAFD0DF-B338-490C-9FE2-7A4F619936FB}"/>
    <pc:docChg chg="addSld delSld modSld sldOrd">
      <pc:chgData name="Сева Бужинский" userId="9a2660254d6bbb1f" providerId="Windows Live" clId="Web-{1BAFD0DF-B338-490C-9FE2-7A4F619936FB}" dt="2021-11-16T13:27:09.357" v="90" actId="14100"/>
      <pc:docMkLst>
        <pc:docMk/>
      </pc:docMkLst>
      <pc:sldChg chg="ord">
        <pc:chgData name="Сева Бужинский" userId="9a2660254d6bbb1f" providerId="Windows Live" clId="Web-{1BAFD0DF-B338-490C-9FE2-7A4F619936FB}" dt="2021-11-16T13:19:45.312" v="3"/>
        <pc:sldMkLst>
          <pc:docMk/>
          <pc:sldMk cId="1351651579" sldId="256"/>
        </pc:sldMkLst>
      </pc:sldChg>
      <pc:sldChg chg="new del">
        <pc:chgData name="Сева Бужинский" userId="9a2660254d6bbb1f" providerId="Windows Live" clId="Web-{1BAFD0DF-B338-490C-9FE2-7A4F619936FB}" dt="2021-11-16T13:19:39.015" v="1"/>
        <pc:sldMkLst>
          <pc:docMk/>
          <pc:sldMk cId="2789981299" sldId="263"/>
        </pc:sldMkLst>
      </pc:sldChg>
      <pc:sldChg chg="addSp delSp modSp new">
        <pc:chgData name="Сева Бужинский" userId="9a2660254d6bbb1f" providerId="Windows Live" clId="Web-{1BAFD0DF-B338-490C-9FE2-7A4F619936FB}" dt="2021-11-16T13:25:16.323" v="85"/>
        <pc:sldMkLst>
          <pc:docMk/>
          <pc:sldMk cId="2813045634" sldId="263"/>
        </pc:sldMkLst>
        <pc:spChg chg="mod">
          <ac:chgData name="Сева Бужинский" userId="9a2660254d6bbb1f" providerId="Windows Live" clId="Web-{1BAFD0DF-B338-490C-9FE2-7A4F619936FB}" dt="2021-11-16T13:20:56.127" v="32" actId="1076"/>
          <ac:spMkLst>
            <pc:docMk/>
            <pc:sldMk cId="2813045634" sldId="263"/>
            <ac:spMk id="2" creationId="{ABC6834A-C701-4272-AF62-977B33CCA7EB}"/>
          </ac:spMkLst>
        </pc:spChg>
        <pc:spChg chg="del">
          <ac:chgData name="Сева Бужинский" userId="9a2660254d6bbb1f" providerId="Windows Live" clId="Web-{1BAFD0DF-B338-490C-9FE2-7A4F619936FB}" dt="2021-11-16T13:20:38.501" v="28"/>
          <ac:spMkLst>
            <pc:docMk/>
            <pc:sldMk cId="2813045634" sldId="263"/>
            <ac:spMk id="3" creationId="{95C57789-8B4A-4ED0-B1E6-A3E360E8DF91}"/>
          </ac:spMkLst>
        </pc:spChg>
        <pc:picChg chg="add mod ord">
          <ac:chgData name="Сева Бужинский" userId="9a2660254d6bbb1f" providerId="Windows Live" clId="Web-{1BAFD0DF-B338-490C-9FE2-7A4F619936FB}" dt="2021-11-16T13:21:57.707" v="39"/>
          <ac:picMkLst>
            <pc:docMk/>
            <pc:sldMk cId="2813045634" sldId="263"/>
            <ac:picMk id="4" creationId="{2F9D1AE5-1FDC-4AEE-A06B-3258BED61E61}"/>
          </ac:picMkLst>
        </pc:picChg>
        <pc:picChg chg="add mod ord">
          <ac:chgData name="Сева Бужинский" userId="9a2660254d6bbb1f" providerId="Windows Live" clId="Web-{1BAFD0DF-B338-490C-9FE2-7A4F619936FB}" dt="2021-11-16T13:25:16.323" v="85"/>
          <ac:picMkLst>
            <pc:docMk/>
            <pc:sldMk cId="2813045634" sldId="263"/>
            <ac:picMk id="6" creationId="{E30A7EEC-A30A-4B89-A54E-E8CCE365B714}"/>
          </ac:picMkLst>
        </pc:picChg>
      </pc:sldChg>
      <pc:sldChg chg="addSp delSp modSp new">
        <pc:chgData name="Сева Бужинский" userId="9a2660254d6bbb1f" providerId="Windows Live" clId="Web-{1BAFD0DF-B338-490C-9FE2-7A4F619936FB}" dt="2021-11-16T13:24:53.009" v="78"/>
        <pc:sldMkLst>
          <pc:docMk/>
          <pc:sldMk cId="2124027685" sldId="264"/>
        </pc:sldMkLst>
        <pc:spChg chg="mod">
          <ac:chgData name="Сева Бужинский" userId="9a2660254d6bbb1f" providerId="Windows Live" clId="Web-{1BAFD0DF-B338-490C-9FE2-7A4F619936FB}" dt="2021-11-16T13:24:02.023" v="70" actId="1076"/>
          <ac:spMkLst>
            <pc:docMk/>
            <pc:sldMk cId="2124027685" sldId="264"/>
            <ac:spMk id="2" creationId="{360C0390-9A3A-467B-A2E7-4E717DCFCDFF}"/>
          </ac:spMkLst>
        </pc:spChg>
        <pc:spChg chg="del">
          <ac:chgData name="Сева Бужинский" userId="9a2660254d6bbb1f" providerId="Windows Live" clId="Web-{1BAFD0DF-B338-490C-9FE2-7A4F619936FB}" dt="2021-11-16T13:23:36.257" v="62"/>
          <ac:spMkLst>
            <pc:docMk/>
            <pc:sldMk cId="2124027685" sldId="264"/>
            <ac:spMk id="3" creationId="{EB3AB275-48E8-47D7-B264-663C53BAFF91}"/>
          </ac:spMkLst>
        </pc:spChg>
        <pc:picChg chg="add ord">
          <ac:chgData name="Сева Бужинский" userId="9a2660254d6bbb1f" providerId="Windows Live" clId="Web-{1BAFD0DF-B338-490C-9FE2-7A4F619936FB}" dt="2021-11-16T13:23:30.600" v="61"/>
          <ac:picMkLst>
            <pc:docMk/>
            <pc:sldMk cId="2124027685" sldId="264"/>
            <ac:picMk id="5" creationId="{6BB7489A-422C-4C3D-ACC6-C771F974A5AE}"/>
          </ac:picMkLst>
        </pc:picChg>
        <pc:picChg chg="add mod ord">
          <ac:chgData name="Сева Бужинский" userId="9a2660254d6bbb1f" providerId="Windows Live" clId="Web-{1BAFD0DF-B338-490C-9FE2-7A4F619936FB}" dt="2021-11-16T13:24:53.009" v="78"/>
          <ac:picMkLst>
            <pc:docMk/>
            <pc:sldMk cId="2124027685" sldId="264"/>
            <ac:picMk id="6" creationId="{2178CA09-7147-4B0C-9429-008BF4DBC1FD}"/>
          </ac:picMkLst>
        </pc:picChg>
      </pc:sldChg>
      <pc:sldChg chg="addSp delSp modSp new">
        <pc:chgData name="Сева Бужинский" userId="9a2660254d6bbb1f" providerId="Windows Live" clId="Web-{1BAFD0DF-B338-490C-9FE2-7A4F619936FB}" dt="2021-11-16T13:27:09.357" v="90" actId="14100"/>
        <pc:sldMkLst>
          <pc:docMk/>
          <pc:sldMk cId="2972867682" sldId="265"/>
        </pc:sldMkLst>
        <pc:spChg chg="mod">
          <ac:chgData name="Сева Бужинский" userId="9a2660254d6bbb1f" providerId="Windows Live" clId="Web-{1BAFD0DF-B338-490C-9FE2-7A4F619936FB}" dt="2021-11-16T13:23:06.490" v="60" actId="20577"/>
          <ac:spMkLst>
            <pc:docMk/>
            <pc:sldMk cId="2972867682" sldId="265"/>
            <ac:spMk id="2" creationId="{5B4A3FB5-DF5E-42D6-861F-21430FD50889}"/>
          </ac:spMkLst>
        </pc:spChg>
        <pc:spChg chg="del">
          <ac:chgData name="Сева Бужинский" userId="9a2660254d6bbb1f" providerId="Windows Live" clId="Web-{1BAFD0DF-B338-490C-9FE2-7A4F619936FB}" dt="2021-11-16T13:22:28.489" v="44"/>
          <ac:spMkLst>
            <pc:docMk/>
            <pc:sldMk cId="2972867682" sldId="265"/>
            <ac:spMk id="3" creationId="{7B9C9061-2BFB-4C60-99CD-752E36F37A61}"/>
          </ac:spMkLst>
        </pc:spChg>
        <pc:picChg chg="add ord">
          <ac:chgData name="Сева Бужинский" userId="9a2660254d6bbb1f" providerId="Windows Live" clId="Web-{1BAFD0DF-B338-490C-9FE2-7A4F619936FB}" dt="2021-11-16T13:22:25.505" v="43"/>
          <ac:picMkLst>
            <pc:docMk/>
            <pc:sldMk cId="2972867682" sldId="265"/>
            <ac:picMk id="5" creationId="{497F042E-3032-4A3F-9971-64048A4B2B38}"/>
          </ac:picMkLst>
        </pc:picChg>
        <pc:picChg chg="add mod ord">
          <ac:chgData name="Сева Бужинский" userId="9a2660254d6bbb1f" providerId="Windows Live" clId="Web-{1BAFD0DF-B338-490C-9FE2-7A4F619936FB}" dt="2021-11-16T13:27:09.357" v="90" actId="14100"/>
          <ac:picMkLst>
            <pc:docMk/>
            <pc:sldMk cId="2972867682" sldId="265"/>
            <ac:picMk id="7" creationId="{7DF85861-3B7B-4BB1-A943-A35B020E75A2}"/>
          </ac:picMkLst>
        </pc:picChg>
      </pc:sldChg>
    </pc:docChg>
  </pc:docChgLst>
  <pc:docChgLst>
    <pc:chgData name="Сева Бужинский" userId="9a2660254d6bbb1f" providerId="Windows Live" clId="Web-{5989F21D-8AE2-4AFA-BF64-E7E33F8AE825}"/>
    <pc:docChg chg="modSld">
      <pc:chgData name="Сева Бужинский" userId="9a2660254d6bbb1f" providerId="Windows Live" clId="Web-{5989F21D-8AE2-4AFA-BF64-E7E33F8AE825}" dt="2021-11-14T14:27:00.679" v="7" actId="1076"/>
      <pc:docMkLst>
        <pc:docMk/>
      </pc:docMkLst>
      <pc:sldChg chg="delSp modSp">
        <pc:chgData name="Сева Бужинский" userId="9a2660254d6bbb1f" providerId="Windows Live" clId="Web-{5989F21D-8AE2-4AFA-BF64-E7E33F8AE825}" dt="2021-11-14T14:27:00.679" v="7" actId="1076"/>
        <pc:sldMkLst>
          <pc:docMk/>
          <pc:sldMk cId="1351651579" sldId="256"/>
        </pc:sldMkLst>
        <pc:spChg chg="mod">
          <ac:chgData name="Сева Бужинский" userId="9a2660254d6bbb1f" providerId="Windows Live" clId="Web-{5989F21D-8AE2-4AFA-BF64-E7E33F8AE825}" dt="2021-11-14T14:27:00.679" v="7" actId="1076"/>
          <ac:spMkLst>
            <pc:docMk/>
            <pc:sldMk cId="1351651579" sldId="256"/>
            <ac:spMk id="2" creationId="{00000000-0000-0000-0000-000000000000}"/>
          </ac:spMkLst>
        </pc:spChg>
        <pc:spChg chg="del mod">
          <ac:chgData name="Сева Бужинский" userId="9a2660254d6bbb1f" providerId="Windows Live" clId="Web-{5989F21D-8AE2-4AFA-BF64-E7E33F8AE825}" dt="2021-11-14T14:26:48.787" v="1"/>
          <ac:spMkLst>
            <pc:docMk/>
            <pc:sldMk cId="1351651579" sldId="256"/>
            <ac:spMk id="3" creationId="{00000000-0000-0000-0000-000000000000}"/>
          </ac:spMkLst>
        </pc:spChg>
      </pc:sldChg>
    </pc:docChg>
  </pc:docChgLst>
  <pc:docChgLst>
    <pc:chgData name="Сева Бужинский" userId="9a2660254d6bbb1f" providerId="Windows Live" clId="Web-{235BA84A-4DB8-4982-B2ED-E71837445E85}"/>
    <pc:docChg chg="addSld delSld modSld">
      <pc:chgData name="Сева Бужинский" userId="9a2660254d6bbb1f" providerId="Windows Live" clId="Web-{235BA84A-4DB8-4982-B2ED-E71837445E85}" dt="2021-11-14T18:27:58.821" v="280" actId="1076"/>
      <pc:docMkLst>
        <pc:docMk/>
      </pc:docMkLst>
      <pc:sldChg chg="addSp delSp modSp">
        <pc:chgData name="Сева Бужинский" userId="9a2660254d6bbb1f" providerId="Windows Live" clId="Web-{235BA84A-4DB8-4982-B2ED-E71837445E85}" dt="2021-11-14T17:56:39.282" v="149"/>
        <pc:sldMkLst>
          <pc:docMk/>
          <pc:sldMk cId="1017760569" sldId="257"/>
        </pc:sldMkLst>
        <pc:spChg chg="mod">
          <ac:chgData name="Сева Бужинский" userId="9a2660254d6bbb1f" providerId="Windows Live" clId="Web-{235BA84A-4DB8-4982-B2ED-E71837445E85}" dt="2021-11-14T17:55:50.763" v="138" actId="1076"/>
          <ac:spMkLst>
            <pc:docMk/>
            <pc:sldMk cId="1017760569" sldId="257"/>
            <ac:spMk id="10" creationId="{93F54C34-0E46-437F-877D-FD862595A82E}"/>
          </ac:spMkLst>
        </pc:spChg>
        <pc:picChg chg="add mod ord">
          <ac:chgData name="Сева Бужинский" userId="9a2660254d6bbb1f" providerId="Windows Live" clId="Web-{235BA84A-4DB8-4982-B2ED-E71837445E85}" dt="2021-11-14T17:56:01.686" v="140" actId="1076"/>
          <ac:picMkLst>
            <pc:docMk/>
            <pc:sldMk cId="1017760569" sldId="257"/>
            <ac:picMk id="2" creationId="{33920726-1F49-4AD9-AA91-0BED276D59E7}"/>
          </ac:picMkLst>
        </pc:picChg>
        <pc:picChg chg="add mod ord">
          <ac:chgData name="Сева Бужинский" userId="9a2660254d6bbb1f" providerId="Windows Live" clId="Web-{235BA84A-4DB8-4982-B2ED-E71837445E85}" dt="2021-11-14T17:56:39.282" v="149"/>
          <ac:picMkLst>
            <pc:docMk/>
            <pc:sldMk cId="1017760569" sldId="257"/>
            <ac:picMk id="3" creationId="{FFDC5437-60B5-402D-BD62-06E1BDADC4D2}"/>
          </ac:picMkLst>
        </pc:picChg>
        <pc:picChg chg="del">
          <ac:chgData name="Сева Бужинский" userId="9a2660254d6bbb1f" providerId="Windows Live" clId="Web-{235BA84A-4DB8-4982-B2ED-E71837445E85}" dt="2021-11-14T17:54:18.789" v="118"/>
          <ac:picMkLst>
            <pc:docMk/>
            <pc:sldMk cId="1017760569" sldId="257"/>
            <ac:picMk id="5" creationId="{E4E15B9F-FD29-4E6D-B4C9-313A25986AD0}"/>
          </ac:picMkLst>
        </pc:picChg>
        <pc:picChg chg="del">
          <ac:chgData name="Сева Бужинский" userId="9a2660254d6bbb1f" providerId="Windows Live" clId="Web-{235BA84A-4DB8-4982-B2ED-E71837445E85}" dt="2021-11-14T17:54:19.633" v="119"/>
          <ac:picMkLst>
            <pc:docMk/>
            <pc:sldMk cId="1017760569" sldId="257"/>
            <ac:picMk id="6" creationId="{56D0CE7F-1E35-465E-8C4B-7F5277E87608}"/>
          </ac:picMkLst>
        </pc:picChg>
      </pc:sldChg>
      <pc:sldChg chg="addSp modSp">
        <pc:chgData name="Сева Бужинский" userId="9a2660254d6bbb1f" providerId="Windows Live" clId="Web-{235BA84A-4DB8-4982-B2ED-E71837445E85}" dt="2021-11-14T18:08:00.090" v="189" actId="1076"/>
        <pc:sldMkLst>
          <pc:docMk/>
          <pc:sldMk cId="1864944553" sldId="258"/>
        </pc:sldMkLst>
        <pc:spChg chg="mod">
          <ac:chgData name="Сева Бужинский" userId="9a2660254d6bbb1f" providerId="Windows Live" clId="Web-{235BA84A-4DB8-4982-B2ED-E71837445E85}" dt="2021-11-14T18:08:00.090" v="189" actId="1076"/>
          <ac:spMkLst>
            <pc:docMk/>
            <pc:sldMk cId="1864944553" sldId="258"/>
            <ac:spMk id="2" creationId="{EFFEC18A-9890-4792-92DF-20553CFD5856}"/>
          </ac:spMkLst>
        </pc:spChg>
        <pc:picChg chg="add mod ord">
          <ac:chgData name="Сева Бужинский" userId="9a2660254d6bbb1f" providerId="Windows Live" clId="Web-{235BA84A-4DB8-4982-B2ED-E71837445E85}" dt="2021-11-14T18:07:30.557" v="183" actId="1076"/>
          <ac:picMkLst>
            <pc:docMk/>
            <pc:sldMk cId="1864944553" sldId="258"/>
            <ac:picMk id="3" creationId="{5EDC3214-A055-416F-AC93-060B768F2C42}"/>
          </ac:picMkLst>
        </pc:picChg>
        <pc:picChg chg="add mod ord">
          <ac:chgData name="Сева Бужинский" userId="9a2660254d6bbb1f" providerId="Windows Live" clId="Web-{235BA84A-4DB8-4982-B2ED-E71837445E85}" dt="2021-11-14T18:07:54.934" v="188" actId="1076"/>
          <ac:picMkLst>
            <pc:docMk/>
            <pc:sldMk cId="1864944553" sldId="258"/>
            <ac:picMk id="4" creationId="{6A4DE1E4-54DD-470F-B541-C2469378D22D}"/>
          </ac:picMkLst>
        </pc:picChg>
      </pc:sldChg>
      <pc:sldChg chg="addSp delSp modSp">
        <pc:chgData name="Сева Бужинский" userId="9a2660254d6bbb1f" providerId="Windows Live" clId="Web-{235BA84A-4DB8-4982-B2ED-E71837445E85}" dt="2021-11-14T17:57:05.346" v="151" actId="14100"/>
        <pc:sldMkLst>
          <pc:docMk/>
          <pc:sldMk cId="3485696173" sldId="259"/>
        </pc:sldMkLst>
        <pc:spChg chg="mod">
          <ac:chgData name="Сева Бужинский" userId="9a2660254d6bbb1f" providerId="Windows Live" clId="Web-{235BA84A-4DB8-4982-B2ED-E71837445E85}" dt="2021-11-14T17:57:05.346" v="151" actId="14100"/>
          <ac:spMkLst>
            <pc:docMk/>
            <pc:sldMk cId="3485696173" sldId="259"/>
            <ac:spMk id="2" creationId="{F8D5F090-F5A1-436C-8739-639E3F0F241B}"/>
          </ac:spMkLst>
        </pc:spChg>
        <pc:spChg chg="del">
          <ac:chgData name="Сева Бужинский" userId="9a2660254d6bbb1f" providerId="Windows Live" clId="Web-{235BA84A-4DB8-4982-B2ED-E71837445E85}" dt="2021-11-14T17:36:35.769" v="0"/>
          <ac:spMkLst>
            <pc:docMk/>
            <pc:sldMk cId="3485696173" sldId="259"/>
            <ac:spMk id="3" creationId="{5BC286EC-6476-42E9-8491-671CFC4A14CB}"/>
          </ac:spMkLst>
        </pc:spChg>
        <pc:spChg chg="add mod">
          <ac:chgData name="Сева Бужинский" userId="9a2660254d6bbb1f" providerId="Windows Live" clId="Web-{235BA84A-4DB8-4982-B2ED-E71837445E85}" dt="2021-11-14T17:39:39.937" v="44" actId="1076"/>
          <ac:spMkLst>
            <pc:docMk/>
            <pc:sldMk cId="3485696173" sldId="259"/>
            <ac:spMk id="5" creationId="{6932373E-2283-4E08-AFA5-5860F2E3F45E}"/>
          </ac:spMkLst>
        </pc:spChg>
        <pc:spChg chg="add del mod">
          <ac:chgData name="Сева Бужинский" userId="9a2660254d6bbb1f" providerId="Windows Live" clId="Web-{235BA84A-4DB8-4982-B2ED-E71837445E85}" dt="2021-11-14T17:39:12.951" v="41"/>
          <ac:spMkLst>
            <pc:docMk/>
            <pc:sldMk cId="3485696173" sldId="259"/>
            <ac:spMk id="6" creationId="{CD6E28BE-CAC8-4CE4-AB64-6A9EB1B3C4A5}"/>
          </ac:spMkLst>
        </pc:spChg>
        <pc:spChg chg="add mod">
          <ac:chgData name="Сева Бужинский" userId="9a2660254d6bbb1f" providerId="Windows Live" clId="Web-{235BA84A-4DB8-4982-B2ED-E71837445E85}" dt="2021-11-14T17:39:46.859" v="45" actId="1076"/>
          <ac:spMkLst>
            <pc:docMk/>
            <pc:sldMk cId="3485696173" sldId="259"/>
            <ac:spMk id="7" creationId="{535883EB-14F6-4F4E-A4D1-8C18D0A22025}"/>
          </ac:spMkLst>
        </pc:spChg>
        <pc:spChg chg="add del mod">
          <ac:chgData name="Сева Бужинский" userId="9a2660254d6bbb1f" providerId="Windows Live" clId="Web-{235BA84A-4DB8-4982-B2ED-E71837445E85}" dt="2021-11-14T17:40:27.752" v="49"/>
          <ac:spMkLst>
            <pc:docMk/>
            <pc:sldMk cId="3485696173" sldId="259"/>
            <ac:spMk id="8" creationId="{E5443449-A02D-44F7-8E4B-F3E022673CE1}"/>
          </ac:spMkLst>
        </pc:spChg>
        <pc:spChg chg="add mod">
          <ac:chgData name="Сева Бужинский" userId="9a2660254d6bbb1f" providerId="Windows Live" clId="Web-{235BA84A-4DB8-4982-B2ED-E71837445E85}" dt="2021-11-14T17:40:51.316" v="55" actId="14100"/>
          <ac:spMkLst>
            <pc:docMk/>
            <pc:sldMk cId="3485696173" sldId="259"/>
            <ac:spMk id="9" creationId="{B527C1A6-E8DD-48CD-A668-CA3EB1881AE6}"/>
          </ac:spMkLst>
        </pc:spChg>
        <pc:spChg chg="add mod">
          <ac:chgData name="Сева Бужинский" userId="9a2660254d6bbb1f" providerId="Windows Live" clId="Web-{235BA84A-4DB8-4982-B2ED-E71837445E85}" dt="2021-11-14T17:41:23.131" v="66" actId="1076"/>
          <ac:spMkLst>
            <pc:docMk/>
            <pc:sldMk cId="3485696173" sldId="259"/>
            <ac:spMk id="10" creationId="{B8A5C392-555D-4870-924D-2BC167E2F3AB}"/>
          </ac:spMkLst>
        </pc:spChg>
        <pc:spChg chg="add mod">
          <ac:chgData name="Сева Бужинский" userId="9a2660254d6bbb1f" providerId="Windows Live" clId="Web-{235BA84A-4DB8-4982-B2ED-E71837445E85}" dt="2021-11-14T17:42:01.446" v="78" actId="1076"/>
          <ac:spMkLst>
            <pc:docMk/>
            <pc:sldMk cId="3485696173" sldId="259"/>
            <ac:spMk id="11" creationId="{21168F0D-02F6-472E-A28F-C8A415BCB654}"/>
          </ac:spMkLst>
        </pc:spChg>
        <pc:spChg chg="add mod">
          <ac:chgData name="Сева Бужинский" userId="9a2660254d6bbb1f" providerId="Windows Live" clId="Web-{235BA84A-4DB8-4982-B2ED-E71837445E85}" dt="2021-11-14T17:43:11.153" v="117" actId="1076"/>
          <ac:spMkLst>
            <pc:docMk/>
            <pc:sldMk cId="3485696173" sldId="259"/>
            <ac:spMk id="12" creationId="{08C71DAE-F254-4F4A-A2D1-F450AB3D6A1B}"/>
          </ac:spMkLst>
        </pc:spChg>
        <pc:picChg chg="add mod ord">
          <ac:chgData name="Сева Бужинский" userId="9a2660254d6bbb1f" providerId="Windows Live" clId="Web-{235BA84A-4DB8-4982-B2ED-E71837445E85}" dt="2021-11-14T17:37:58.743" v="25" actId="1076"/>
          <ac:picMkLst>
            <pc:docMk/>
            <pc:sldMk cId="3485696173" sldId="259"/>
            <ac:picMk id="4" creationId="{48A2DD56-10DD-4D58-A1A0-8B71A380000A}"/>
          </ac:picMkLst>
        </pc:picChg>
      </pc:sldChg>
      <pc:sldChg chg="addSp delSp modSp new">
        <pc:chgData name="Сева Бужинский" userId="9a2660254d6bbb1f" providerId="Windows Live" clId="Web-{235BA84A-4DB8-4982-B2ED-E71837445E85}" dt="2021-11-14T18:27:58.821" v="280" actId="1076"/>
        <pc:sldMkLst>
          <pc:docMk/>
          <pc:sldMk cId="3123455798" sldId="260"/>
        </pc:sldMkLst>
        <pc:spChg chg="mod">
          <ac:chgData name="Сева Бужинский" userId="9a2660254d6bbb1f" providerId="Windows Live" clId="Web-{235BA84A-4DB8-4982-B2ED-E71837445E85}" dt="2021-11-14T18:09:11.720" v="203" actId="14100"/>
          <ac:spMkLst>
            <pc:docMk/>
            <pc:sldMk cId="3123455798" sldId="260"/>
            <ac:spMk id="2" creationId="{0351076D-577C-460D-83DF-848FB0865224}"/>
          </ac:spMkLst>
        </pc:spChg>
        <pc:spChg chg="del">
          <ac:chgData name="Сева Бужинский" userId="9a2660254d6bbb1f" providerId="Windows Live" clId="Web-{235BA84A-4DB8-4982-B2ED-E71837445E85}" dt="2021-11-14T18:08:32.436" v="191"/>
          <ac:spMkLst>
            <pc:docMk/>
            <pc:sldMk cId="3123455798" sldId="260"/>
            <ac:spMk id="3" creationId="{A3601AD8-FE3B-4859-B2CD-A85C34FECF5C}"/>
          </ac:spMkLst>
        </pc:spChg>
        <pc:picChg chg="add mod ord">
          <ac:chgData name="Сева Бужинский" userId="9a2660254d6bbb1f" providerId="Windows Live" clId="Web-{235BA84A-4DB8-4982-B2ED-E71837445E85}" dt="2021-11-14T18:08:59.906" v="197"/>
          <ac:picMkLst>
            <pc:docMk/>
            <pc:sldMk cId="3123455798" sldId="260"/>
            <ac:picMk id="4" creationId="{3253916C-8D8F-4075-B502-C95D5C969D7D}"/>
          </ac:picMkLst>
        </pc:picChg>
        <pc:picChg chg="add mod ord">
          <ac:chgData name="Сева Бужинский" userId="9a2660254d6bbb1f" providerId="Windows Live" clId="Web-{235BA84A-4DB8-4982-B2ED-E71837445E85}" dt="2021-11-14T18:09:30.065" v="210"/>
          <ac:picMkLst>
            <pc:docMk/>
            <pc:sldMk cId="3123455798" sldId="260"/>
            <ac:picMk id="5" creationId="{C619DEBE-86E3-4BAA-9D4D-342D3EDB39E5}"/>
          </ac:picMkLst>
        </pc:picChg>
        <pc:picChg chg="add del mod">
          <ac:chgData name="Сева Бужинский" userId="9a2660254d6bbb1f" providerId="Windows Live" clId="Web-{235BA84A-4DB8-4982-B2ED-E71837445E85}" dt="2021-11-14T18:27:16.303" v="274"/>
          <ac:picMkLst>
            <pc:docMk/>
            <pc:sldMk cId="3123455798" sldId="260"/>
            <ac:picMk id="6" creationId="{7B818B28-F8AF-4432-A9D5-60C6D439DAFD}"/>
          </ac:picMkLst>
        </pc:picChg>
        <pc:picChg chg="add mod">
          <ac:chgData name="Сева Бужинский" userId="9a2660254d6bbb1f" providerId="Windows Live" clId="Web-{235BA84A-4DB8-4982-B2ED-E71837445E85}" dt="2021-11-14T18:27:58.821" v="280" actId="1076"/>
          <ac:picMkLst>
            <pc:docMk/>
            <pc:sldMk cId="3123455798" sldId="260"/>
            <ac:picMk id="7" creationId="{B8D2FB22-D001-4072-B019-49270364D486}"/>
          </ac:picMkLst>
        </pc:picChg>
      </pc:sldChg>
      <pc:sldChg chg="addSp delSp modSp new">
        <pc:chgData name="Сева Бужинский" userId="9a2660254d6bbb1f" providerId="Windows Live" clId="Web-{235BA84A-4DB8-4982-B2ED-E71837445E85}" dt="2021-11-14T18:22:05.409" v="249" actId="1076"/>
        <pc:sldMkLst>
          <pc:docMk/>
          <pc:sldMk cId="3505580246" sldId="261"/>
        </pc:sldMkLst>
        <pc:spChg chg="mod">
          <ac:chgData name="Сева Бужинский" userId="9a2660254d6bbb1f" providerId="Windows Live" clId="Web-{235BA84A-4DB8-4982-B2ED-E71837445E85}" dt="2021-11-14T18:22:05.409" v="249" actId="1076"/>
          <ac:spMkLst>
            <pc:docMk/>
            <pc:sldMk cId="3505580246" sldId="261"/>
            <ac:spMk id="2" creationId="{C126175A-F7C2-4ECF-931B-24B69A81BE1C}"/>
          </ac:spMkLst>
        </pc:spChg>
        <pc:spChg chg="del">
          <ac:chgData name="Сева Бужинский" userId="9a2660254d6bbb1f" providerId="Windows Live" clId="Web-{235BA84A-4DB8-4982-B2ED-E71837445E85}" dt="2021-11-14T18:19:47.775" v="216"/>
          <ac:spMkLst>
            <pc:docMk/>
            <pc:sldMk cId="3505580246" sldId="261"/>
            <ac:spMk id="3" creationId="{D26D7993-FAB2-4822-97C0-9601F8BE9F12}"/>
          </ac:spMkLst>
        </pc:spChg>
        <pc:picChg chg="add mod ord">
          <ac:chgData name="Сева Бужинский" userId="9a2660254d6bbb1f" providerId="Windows Live" clId="Web-{235BA84A-4DB8-4982-B2ED-E71837445E85}" dt="2021-11-14T18:20:31.372" v="225"/>
          <ac:picMkLst>
            <pc:docMk/>
            <pc:sldMk cId="3505580246" sldId="261"/>
            <ac:picMk id="4" creationId="{331B6DA6-8299-40B1-BED8-5F5EB043ECE3}"/>
          </ac:picMkLst>
        </pc:picChg>
        <pc:picChg chg="add mod ord">
          <ac:chgData name="Сева Бужинский" userId="9a2660254d6bbb1f" providerId="Windows Live" clId="Web-{235BA84A-4DB8-4982-B2ED-E71837445E85}" dt="2021-11-14T18:21:39.813" v="246" actId="1076"/>
          <ac:picMkLst>
            <pc:docMk/>
            <pc:sldMk cId="3505580246" sldId="261"/>
            <ac:picMk id="5" creationId="{4BD1F85F-D3B1-4C9C-B22C-47A30B53CB31}"/>
          </ac:picMkLst>
        </pc:picChg>
      </pc:sldChg>
      <pc:sldChg chg="add del">
        <pc:chgData name="Сева Бужинский" userId="9a2660254d6bbb1f" providerId="Windows Live" clId="Web-{235BA84A-4DB8-4982-B2ED-E71837445E85}" dt="2021-11-14T18:24:22.714" v="260"/>
        <pc:sldMkLst>
          <pc:docMk/>
          <pc:sldMk cId="197380259" sldId="262"/>
        </pc:sldMkLst>
      </pc:sldChg>
      <pc:sldChg chg="modSp add">
        <pc:chgData name="Сева Бужинский" userId="9a2660254d6bbb1f" providerId="Windows Live" clId="Web-{235BA84A-4DB8-4982-B2ED-E71837445E85}" dt="2021-11-14T18:25:07.108" v="271" actId="14100"/>
        <pc:sldMkLst>
          <pc:docMk/>
          <pc:sldMk cId="1258285945" sldId="262"/>
        </pc:sldMkLst>
        <pc:spChg chg="mod">
          <ac:chgData name="Сева Бужинский" userId="9a2660254d6bbb1f" providerId="Windows Live" clId="Web-{235BA84A-4DB8-4982-B2ED-E71837445E85}" dt="2021-11-14T18:24:48.122" v="266" actId="14100"/>
          <ac:spMkLst>
            <pc:docMk/>
            <pc:sldMk cId="1258285945" sldId="262"/>
            <ac:spMk id="2" creationId="{0351076D-577C-460D-83DF-848FB0865224}"/>
          </ac:spMkLst>
        </pc:spChg>
        <pc:picChg chg="mod">
          <ac:chgData name="Сева Бужинский" userId="9a2660254d6bbb1f" providerId="Windows Live" clId="Web-{235BA84A-4DB8-4982-B2ED-E71837445E85}" dt="2021-11-14T18:25:07.108" v="271" actId="14100"/>
          <ac:picMkLst>
            <pc:docMk/>
            <pc:sldMk cId="1258285945" sldId="262"/>
            <ac:picMk id="5" creationId="{C619DEBE-86E3-4BAA-9D4D-342D3EDB39E5}"/>
          </ac:picMkLst>
        </pc:picChg>
      </pc:sldChg>
      <pc:sldChg chg="new del">
        <pc:chgData name="Сева Бужинский" userId="9a2660254d6bbb1f" providerId="Windows Live" clId="Web-{235BA84A-4DB8-4982-B2ED-E71837445E85}" dt="2021-11-14T18:23:17.179" v="252"/>
        <pc:sldMkLst>
          <pc:docMk/>
          <pc:sldMk cId="1821801423" sldId="262"/>
        </pc:sldMkLst>
      </pc:sldChg>
      <pc:sldChg chg="delSp modSp add del replId">
        <pc:chgData name="Сева Бужинский" userId="9a2660254d6bbb1f" providerId="Windows Live" clId="Web-{235BA84A-4DB8-4982-B2ED-E71837445E85}" dt="2021-11-14T18:24:10.385" v="258"/>
        <pc:sldMkLst>
          <pc:docMk/>
          <pc:sldMk cId="3560911433" sldId="263"/>
        </pc:sldMkLst>
        <pc:spChg chg="mod">
          <ac:chgData name="Сева Бужинский" userId="9a2660254d6bbb1f" providerId="Windows Live" clId="Web-{235BA84A-4DB8-4982-B2ED-E71837445E85}" dt="2021-11-14T18:23:32.195" v="256" actId="1076"/>
          <ac:spMkLst>
            <pc:docMk/>
            <pc:sldMk cId="3560911433" sldId="263"/>
            <ac:spMk id="2" creationId="{0351076D-577C-460D-83DF-848FB0865224}"/>
          </ac:spMkLst>
        </pc:spChg>
        <pc:picChg chg="del">
          <ac:chgData name="Сева Бужинский" userId="9a2660254d6bbb1f" providerId="Windows Live" clId="Web-{235BA84A-4DB8-4982-B2ED-E71837445E85}" dt="2021-11-14T18:23:39.258" v="257"/>
          <ac:picMkLst>
            <pc:docMk/>
            <pc:sldMk cId="3560911433" sldId="263"/>
            <ac:picMk id="6" creationId="{7B818B28-F8AF-4432-A9D5-60C6D439DAFD}"/>
          </ac:picMkLst>
        </pc:picChg>
      </pc:sldChg>
    </pc:docChg>
  </pc:docChgLst>
  <pc:docChgLst>
    <pc:chgData name="Сева Бужинский" userId="9a2660254d6bbb1f" providerId="Windows Live" clId="Web-{DCA7ECA8-4A7B-4791-A607-073970191C59}"/>
    <pc:docChg chg="addSld modSld">
      <pc:chgData name="Сева Бужинский" userId="9a2660254d6bbb1f" providerId="Windows Live" clId="Web-{DCA7ECA8-4A7B-4791-A607-073970191C59}" dt="2021-11-14T17:02:17.123" v="257"/>
      <pc:docMkLst>
        <pc:docMk/>
      </pc:docMkLst>
      <pc:sldChg chg="addSp delSp modSp">
        <pc:chgData name="Сева Бужинский" userId="9a2660254d6bbb1f" providerId="Windows Live" clId="Web-{DCA7ECA8-4A7B-4791-A607-073970191C59}" dt="2021-11-14T16:58:57.149" v="214" actId="20577"/>
        <pc:sldMkLst>
          <pc:docMk/>
          <pc:sldMk cId="1351651579" sldId="256"/>
        </pc:sldMkLst>
        <pc:spChg chg="mod">
          <ac:chgData name="Сева Бужинский" userId="9a2660254d6bbb1f" providerId="Windows Live" clId="Web-{DCA7ECA8-4A7B-4791-A607-073970191C59}" dt="2021-11-14T16:58:57.149" v="214" actId="20577"/>
          <ac:spMkLst>
            <pc:docMk/>
            <pc:sldMk cId="1351651579" sldId="256"/>
            <ac:spMk id="2" creationId="{00000000-0000-0000-0000-000000000000}"/>
          </ac:spMkLst>
        </pc:spChg>
        <pc:spChg chg="add del mod">
          <ac:chgData name="Сева Бужинский" userId="9a2660254d6bbb1f" providerId="Windows Live" clId="Web-{DCA7ECA8-4A7B-4791-A607-073970191C59}" dt="2021-11-14T14:42:56.393" v="6"/>
          <ac:spMkLst>
            <pc:docMk/>
            <pc:sldMk cId="1351651579" sldId="256"/>
            <ac:spMk id="3" creationId="{53EEEB56-283D-4EEA-907E-E3D2D8F6D67F}"/>
          </ac:spMkLst>
        </pc:spChg>
        <pc:spChg chg="add mod">
          <ac:chgData name="Сева Бужинский" userId="9a2660254d6bbb1f" providerId="Windows Live" clId="Web-{DCA7ECA8-4A7B-4791-A607-073970191C59}" dt="2021-11-14T16:39:39.996" v="82" actId="1076"/>
          <ac:spMkLst>
            <pc:docMk/>
            <pc:sldMk cId="1351651579" sldId="256"/>
            <ac:spMk id="7" creationId="{FE6C0560-56DF-4C6C-8E16-A6F0AC624A9D}"/>
          </ac:spMkLst>
        </pc:spChg>
        <pc:spChg chg="add mod">
          <ac:chgData name="Сева Бужинский" userId="9a2660254d6bbb1f" providerId="Windows Live" clId="Web-{DCA7ECA8-4A7B-4791-A607-073970191C59}" dt="2021-11-14T16:39:52.997" v="85" actId="1076"/>
          <ac:spMkLst>
            <pc:docMk/>
            <pc:sldMk cId="1351651579" sldId="256"/>
            <ac:spMk id="9" creationId="{79261372-4685-4E01-8B71-570B274E023C}"/>
          </ac:spMkLst>
        </pc:spChg>
        <pc:spChg chg="add mod">
          <ac:chgData name="Сева Бужинский" userId="9a2660254d6bbb1f" providerId="Windows Live" clId="Web-{DCA7ECA8-4A7B-4791-A607-073970191C59}" dt="2021-11-14T16:42:47.188" v="167" actId="1076"/>
          <ac:spMkLst>
            <pc:docMk/>
            <pc:sldMk cId="1351651579" sldId="256"/>
            <ac:spMk id="10" creationId="{7CCDEFB0-12FA-4D09-BF6D-EC430647ABD1}"/>
          </ac:spMkLst>
        </pc:spChg>
        <pc:picChg chg="add mod ord">
          <ac:chgData name="Сева Бужинский" userId="9a2660254d6bbb1f" providerId="Windows Live" clId="Web-{DCA7ECA8-4A7B-4791-A607-073970191C59}" dt="2021-11-14T16:33:07.893" v="17"/>
          <ac:picMkLst>
            <pc:docMk/>
            <pc:sldMk cId="1351651579" sldId="256"/>
            <ac:picMk id="3" creationId="{40708A49-CE4F-49B9-A713-828E2608380E}"/>
          </ac:picMkLst>
        </pc:picChg>
        <pc:picChg chg="add mod ord">
          <ac:chgData name="Сева Бужинский" userId="9a2660254d6bbb1f" providerId="Windows Live" clId="Web-{DCA7ECA8-4A7B-4791-A607-073970191C59}" dt="2021-11-14T14:44:38.774" v="12"/>
          <ac:picMkLst>
            <pc:docMk/>
            <pc:sldMk cId="1351651579" sldId="256"/>
            <ac:picMk id="4" creationId="{8A6B0625-440A-461F-99D4-7EF3CFC4055D}"/>
          </ac:picMkLst>
        </pc:picChg>
        <pc:picChg chg="add mod">
          <ac:chgData name="Сева Бужинский" userId="9a2660254d6bbb1f" providerId="Windows Live" clId="Web-{DCA7ECA8-4A7B-4791-A607-073970191C59}" dt="2021-11-14T16:39:43.106" v="83" actId="1076"/>
          <ac:picMkLst>
            <pc:docMk/>
            <pc:sldMk cId="1351651579" sldId="256"/>
            <ac:picMk id="5" creationId="{00E0DD3E-3962-476D-92DB-9EA357D54FD3}"/>
          </ac:picMkLst>
        </pc:picChg>
        <pc:picChg chg="add del mod">
          <ac:chgData name="Сева Бужинский" userId="9a2660254d6bbb1f" providerId="Windows Live" clId="Web-{DCA7ECA8-4A7B-4791-A607-073970191C59}" dt="2021-11-14T16:34:46.427" v="30"/>
          <ac:picMkLst>
            <pc:docMk/>
            <pc:sldMk cId="1351651579" sldId="256"/>
            <ac:picMk id="6" creationId="{E8B19EC8-8616-4693-9777-97DBFED1FB78}"/>
          </ac:picMkLst>
        </pc:picChg>
        <pc:picChg chg="add mod">
          <ac:chgData name="Сева Бужинский" userId="9a2660254d6bbb1f" providerId="Windows Live" clId="Web-{DCA7ECA8-4A7B-4791-A607-073970191C59}" dt="2021-11-14T16:39:48.090" v="84" actId="1076"/>
          <ac:picMkLst>
            <pc:docMk/>
            <pc:sldMk cId="1351651579" sldId="256"/>
            <ac:picMk id="8" creationId="{0E348B19-66E0-463F-88D2-29C37604466F}"/>
          </ac:picMkLst>
        </pc:picChg>
      </pc:sldChg>
      <pc:sldChg chg="addSp delSp modSp new">
        <pc:chgData name="Сева Бужинский" userId="9a2660254d6bbb1f" providerId="Windows Live" clId="Web-{DCA7ECA8-4A7B-4791-A607-073970191C59}" dt="2021-11-14T17:02:06.435" v="256" actId="1076"/>
        <pc:sldMkLst>
          <pc:docMk/>
          <pc:sldMk cId="1017760569" sldId="257"/>
        </pc:sldMkLst>
        <pc:spChg chg="del mod">
          <ac:chgData name="Сева Бужинский" userId="9a2660254d6bbb1f" providerId="Windows Live" clId="Web-{DCA7ECA8-4A7B-4791-A607-073970191C59}" dt="2021-11-14T17:01:15.168" v="243"/>
          <ac:spMkLst>
            <pc:docMk/>
            <pc:sldMk cId="1017760569" sldId="257"/>
            <ac:spMk id="2" creationId="{C1AC5816-D1AD-4133-8A7D-1154058C8604}"/>
          </ac:spMkLst>
        </pc:spChg>
        <pc:spChg chg="del">
          <ac:chgData name="Сева Бужинский" userId="9a2660254d6bbb1f" providerId="Windows Live" clId="Web-{DCA7ECA8-4A7B-4791-A607-073970191C59}" dt="2021-11-14T16:53:06.375" v="168"/>
          <ac:spMkLst>
            <pc:docMk/>
            <pc:sldMk cId="1017760569" sldId="257"/>
            <ac:spMk id="3" creationId="{0194FEB5-0E99-49CC-8929-286F5EBDA330}"/>
          </ac:spMkLst>
        </pc:spChg>
        <pc:spChg chg="add del mod">
          <ac:chgData name="Сева Бужинский" userId="9a2660254d6bbb1f" providerId="Windows Live" clId="Web-{DCA7ECA8-4A7B-4791-A607-073970191C59}" dt="2021-11-14T16:59:10.696" v="215"/>
          <ac:spMkLst>
            <pc:docMk/>
            <pc:sldMk cId="1017760569" sldId="257"/>
            <ac:spMk id="7" creationId="{9F99BDC6-9242-4A31-A14A-D1D378FF7207}"/>
          </ac:spMkLst>
        </pc:spChg>
        <pc:spChg chg="add del mod">
          <ac:chgData name="Сева Бужинский" userId="9a2660254d6bbb1f" providerId="Windows Live" clId="Web-{DCA7ECA8-4A7B-4791-A607-073970191C59}" dt="2021-11-14T17:01:27.512" v="245"/>
          <ac:spMkLst>
            <pc:docMk/>
            <pc:sldMk cId="1017760569" sldId="257"/>
            <ac:spMk id="8" creationId="{9CC08209-2D58-4C34-905E-DD302326645A}"/>
          </ac:spMkLst>
        </pc:spChg>
        <pc:spChg chg="add mod">
          <ac:chgData name="Сева Бужинский" userId="9a2660254d6bbb1f" providerId="Windows Live" clId="Web-{DCA7ECA8-4A7B-4791-A607-073970191C59}" dt="2021-11-14T17:02:06.435" v="256" actId="1076"/>
          <ac:spMkLst>
            <pc:docMk/>
            <pc:sldMk cId="1017760569" sldId="257"/>
            <ac:spMk id="10" creationId="{93F54C34-0E46-437F-877D-FD862595A82E}"/>
          </ac:spMkLst>
        </pc:spChg>
        <pc:picChg chg="add del mod">
          <ac:chgData name="Сева Бужинский" userId="9a2660254d6bbb1f" providerId="Windows Live" clId="Web-{DCA7ECA8-4A7B-4791-A607-073970191C59}" dt="2021-11-14T16:54:54.206" v="187"/>
          <ac:picMkLst>
            <pc:docMk/>
            <pc:sldMk cId="1017760569" sldId="257"/>
            <ac:picMk id="4" creationId="{C0F6DA86-B5A9-4297-9C4E-88B5CCDB809F}"/>
          </ac:picMkLst>
        </pc:picChg>
        <pc:picChg chg="add mod">
          <ac:chgData name="Сева Бужинский" userId="9a2660254d6bbb1f" providerId="Windows Live" clId="Web-{DCA7ECA8-4A7B-4791-A607-073970191C59}" dt="2021-11-14T17:01:34.544" v="247" actId="1076"/>
          <ac:picMkLst>
            <pc:docMk/>
            <pc:sldMk cId="1017760569" sldId="257"/>
            <ac:picMk id="5" creationId="{E4E15B9F-FD29-4E6D-B4C9-313A25986AD0}"/>
          </ac:picMkLst>
        </pc:picChg>
        <pc:picChg chg="add mod">
          <ac:chgData name="Сева Бужинский" userId="9a2660254d6bbb1f" providerId="Windows Live" clId="Web-{DCA7ECA8-4A7B-4791-A607-073970191C59}" dt="2021-11-14T17:01:38.528" v="248" actId="1076"/>
          <ac:picMkLst>
            <pc:docMk/>
            <pc:sldMk cId="1017760569" sldId="257"/>
            <ac:picMk id="6" creationId="{56D0CE7F-1E35-465E-8C4B-7F5277E87608}"/>
          </ac:picMkLst>
        </pc:picChg>
      </pc:sldChg>
      <pc:sldChg chg="delSp modSp new">
        <pc:chgData name="Сева Бужинский" userId="9a2660254d6bbb1f" providerId="Windows Live" clId="Web-{DCA7ECA8-4A7B-4791-A607-073970191C59}" dt="2021-11-14T17:01:04.808" v="242"/>
        <pc:sldMkLst>
          <pc:docMk/>
          <pc:sldMk cId="1864944553" sldId="258"/>
        </pc:sldMkLst>
        <pc:spChg chg="mod">
          <ac:chgData name="Сева Бужинский" userId="9a2660254d6bbb1f" providerId="Windows Live" clId="Web-{DCA7ECA8-4A7B-4791-A607-073970191C59}" dt="2021-11-14T17:00:58.246" v="241" actId="1076"/>
          <ac:spMkLst>
            <pc:docMk/>
            <pc:sldMk cId="1864944553" sldId="258"/>
            <ac:spMk id="2" creationId="{EFFEC18A-9890-4792-92DF-20553CFD5856}"/>
          </ac:spMkLst>
        </pc:spChg>
        <pc:spChg chg="del">
          <ac:chgData name="Сева Бужинский" userId="9a2660254d6bbb1f" providerId="Windows Live" clId="Web-{DCA7ECA8-4A7B-4791-A607-073970191C59}" dt="2021-11-14T17:01:04.808" v="242"/>
          <ac:spMkLst>
            <pc:docMk/>
            <pc:sldMk cId="1864944553" sldId="258"/>
            <ac:spMk id="3" creationId="{7BAD6840-F1B1-4644-8614-AED9935F567C}"/>
          </ac:spMkLst>
        </pc:spChg>
      </pc:sldChg>
      <pc:sldChg chg="new">
        <pc:chgData name="Сева Бужинский" userId="9a2660254d6bbb1f" providerId="Windows Live" clId="Web-{DCA7ECA8-4A7B-4791-A607-073970191C59}" dt="2021-11-14T17:02:17.123" v="257"/>
        <pc:sldMkLst>
          <pc:docMk/>
          <pc:sldMk cId="3485696173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16.11.2021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2F9D1AE5-1FDC-4AEE-A06B-3258BED61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-3717"/>
            <a:ext cx="12189905" cy="6858277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xmlns="" id="{E30A7EEC-A30A-4B89-A54E-E8CCE365B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136" y="2310569"/>
            <a:ext cx="9173734" cy="223686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BC6834A-C701-4272-AF62-977B33CCA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338" y="2764988"/>
            <a:ext cx="8720083" cy="1325563"/>
          </a:xfrm>
        </p:spPr>
        <p:txBody>
          <a:bodyPr>
            <a:normAutofit/>
          </a:bodyPr>
          <a:lstStyle/>
          <a:p>
            <a:r>
              <a:rPr lang="ru-RU" sz="7200" b="1" i="1" dirty="0">
                <a:cs typeface="Calibri Light"/>
              </a:rPr>
              <a:t>Тест по математике</a:t>
            </a:r>
            <a:endParaRPr lang="ru-RU" sz="7200" b="1" i="1" dirty="0"/>
          </a:p>
        </p:txBody>
      </p:sp>
    </p:spTree>
    <p:extLst>
      <p:ext uri="{BB962C8B-B14F-4D97-AF65-F5344CB8AC3E}">
        <p14:creationId xmlns:p14="http://schemas.microsoft.com/office/powerpoint/2010/main" val="281304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497F042E-3032-4A3F-9971-64048A4B2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" y="-3717"/>
            <a:ext cx="12189905" cy="6858277"/>
          </a:xfrm>
          <a:prstGeom prst="rect">
            <a:avLst/>
          </a:prstGeom>
        </p:spPr>
      </p:pic>
      <p:pic>
        <p:nvPicPr>
          <p:cNvPr id="3" name="Запись экрана (16.11.2021 16-45-47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1082" y="329796"/>
            <a:ext cx="973455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6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6BB7489A-422C-4C3D-ACC6-C771F974A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-3717"/>
            <a:ext cx="12189905" cy="6858277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xmlns="" id="{2178CA09-7147-4B0C-9429-008BF4DBC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93" y="2570763"/>
            <a:ext cx="7027125" cy="171647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60C0390-9A3A-467B-A2E7-4E717DCFC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785" y="2753345"/>
            <a:ext cx="5915722" cy="1344148"/>
          </a:xfrm>
        </p:spPr>
        <p:txBody>
          <a:bodyPr>
            <a:normAutofit/>
          </a:bodyPr>
          <a:lstStyle/>
          <a:p>
            <a:r>
              <a:rPr lang="ru-RU" sz="6000" b="1" dirty="0">
                <a:cs typeface="Calibri Light"/>
              </a:rPr>
              <a:t>Цель приложения</a:t>
            </a:r>
            <a:endParaRPr lang="ru-RU" sz="6000" b="1" dirty="0"/>
          </a:p>
        </p:txBody>
      </p:sp>
    </p:spTree>
    <p:extLst>
      <p:ext uri="{BB962C8B-B14F-4D97-AF65-F5344CB8AC3E}">
        <p14:creationId xmlns:p14="http://schemas.microsoft.com/office/powerpoint/2010/main" val="212402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8A6B0625-440A-461F-99D4-7EF3CFC40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" y="-3717"/>
            <a:ext cx="12184564" cy="6865434"/>
          </a:xfrm>
          <a:prstGeom prst="rect">
            <a:avLst/>
          </a:prstGeom>
        </p:spPr>
      </p:pic>
      <p:pic>
        <p:nvPicPr>
          <p:cNvPr id="3" name="Рисунок 4">
            <a:extLst>
              <a:ext uri="{FF2B5EF4-FFF2-40B4-BE49-F238E27FC236}">
                <a16:creationId xmlns:a16="http://schemas.microsoft.com/office/drawing/2014/main" xmlns="" id="{40708A49-CE4F-49B9-A713-828E2608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913" y="275470"/>
            <a:ext cx="5001321" cy="122396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26220" y="406826"/>
            <a:ext cx="9144000" cy="8636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cs typeface="Calibri Light"/>
              </a:rPr>
              <a:t>Дизайн</a:t>
            </a:r>
            <a:endParaRPr lang="ru-RU" b="1" dirty="0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xmlns="" id="{00E0DD3E-3962-476D-92DB-9EA357D54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157" y="4134083"/>
            <a:ext cx="3606955" cy="1054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E6C0560-56DF-4C6C-8E16-A6F0AC624A9D}"/>
              </a:ext>
            </a:extLst>
          </p:cNvPr>
          <p:cNvSpPr txBox="1"/>
          <p:nvPr/>
        </p:nvSpPr>
        <p:spPr>
          <a:xfrm>
            <a:off x="5117306" y="4367213"/>
            <a:ext cx="206454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cs typeface="Calibri"/>
              </a:rPr>
              <a:t>Ответить</a:t>
            </a:r>
            <a:endParaRPr lang="en-US" sz="3200" b="1" dirty="0">
              <a:cs typeface="Calibri"/>
            </a:endParaRPr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xmlns="" id="{0E348B19-66E0-463F-88D2-29C376044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363449"/>
            <a:ext cx="5886449" cy="880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9261372-4685-4E01-8B71-570B274E023C}"/>
              </a:ext>
            </a:extLst>
          </p:cNvPr>
          <p:cNvSpPr txBox="1"/>
          <p:nvPr/>
        </p:nvSpPr>
        <p:spPr>
          <a:xfrm>
            <a:off x="3355182" y="2569369"/>
            <a:ext cx="45053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32,|</a:t>
            </a:r>
            <a:endParaRPr lang="en-US" sz="2800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CCDEFB0-12FA-4D09-BF6D-EC430647ABD1}"/>
              </a:ext>
            </a:extLst>
          </p:cNvPr>
          <p:cNvSpPr txBox="1"/>
          <p:nvPr/>
        </p:nvSpPr>
        <p:spPr>
          <a:xfrm>
            <a:off x="1283496" y="5772151"/>
            <a:ext cx="981551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Если будут обнаружены ошибки в работе приложения, писать на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почту example@gmail.com</a:t>
            </a:r>
            <a:endParaRPr lang="en-US" sz="240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текст, небо&#10;&#10;Автоматически созданное описание">
            <a:extLst>
              <a:ext uri="{FF2B5EF4-FFF2-40B4-BE49-F238E27FC236}">
                <a16:creationId xmlns:a16="http://schemas.microsoft.com/office/drawing/2014/main" xmlns="" id="{48A2DD56-10DD-4D58-A1A0-8B71A3800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2" y="3832"/>
            <a:ext cx="12185075" cy="685630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8D5F090-F5A1-436C-8739-639E3F0F2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420" y="224987"/>
            <a:ext cx="3191898" cy="1325563"/>
          </a:xfrm>
        </p:spPr>
        <p:txBody>
          <a:bodyPr>
            <a:noAutofit/>
          </a:bodyPr>
          <a:lstStyle/>
          <a:p>
            <a:r>
              <a:rPr lang="ru-RU" sz="5400" b="1" dirty="0">
                <a:cs typeface="Calibri Light"/>
              </a:rPr>
              <a:t>Структура</a:t>
            </a:r>
            <a:endParaRPr lang="ru-RU" sz="5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32373E-2283-4E08-AFA5-5860F2E3F45E}"/>
              </a:ext>
            </a:extLst>
          </p:cNvPr>
          <p:cNvSpPr txBox="1"/>
          <p:nvPr/>
        </p:nvSpPr>
        <p:spPr>
          <a:xfrm>
            <a:off x="4645573" y="1825298"/>
            <a:ext cx="340885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/>
              <a:t>Главное</a:t>
            </a:r>
            <a:r>
              <a:rPr lang="en-US" sz="3200" dirty="0"/>
              <a:t> </a:t>
            </a:r>
            <a:r>
              <a:rPr lang="en-US" sz="3200" dirty="0" err="1"/>
              <a:t>меню</a:t>
            </a:r>
            <a:endParaRPr lang="en-US" sz="3200" dirty="0" err="1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35883EB-14F6-4F4E-A4D1-8C18D0A22025}"/>
              </a:ext>
            </a:extLst>
          </p:cNvPr>
          <p:cNvSpPr txBox="1"/>
          <p:nvPr/>
        </p:nvSpPr>
        <p:spPr>
          <a:xfrm>
            <a:off x="4645572" y="5705367"/>
            <a:ext cx="340885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/>
              <a:t>Главное</a:t>
            </a:r>
            <a:r>
              <a:rPr lang="en-US" sz="3200" dirty="0"/>
              <a:t> </a:t>
            </a:r>
            <a:r>
              <a:rPr lang="en-US" sz="3200" dirty="0" err="1"/>
              <a:t>меню</a:t>
            </a:r>
            <a:endParaRPr lang="en-US" sz="3200" dirty="0" err="1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527C1A6-E8DD-48CD-A668-CA3EB1881AE6}"/>
              </a:ext>
            </a:extLst>
          </p:cNvPr>
          <p:cNvSpPr txBox="1"/>
          <p:nvPr/>
        </p:nvSpPr>
        <p:spPr>
          <a:xfrm>
            <a:off x="5022193" y="3042746"/>
            <a:ext cx="236658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/>
              <a:t>Вопросы</a:t>
            </a:r>
            <a:endParaRPr lang="en-US" sz="3200" dirty="0" err="1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8A5C392-555D-4870-924D-2BC167E2F3AB}"/>
              </a:ext>
            </a:extLst>
          </p:cNvPr>
          <p:cNvSpPr txBox="1"/>
          <p:nvPr/>
        </p:nvSpPr>
        <p:spPr>
          <a:xfrm>
            <a:off x="380124" y="3104055"/>
            <a:ext cx="340885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>
                <a:cs typeface="Calibri"/>
              </a:rPr>
              <a:t>Пропуск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вопроса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1168F0D-02F6-472E-A28F-C8A415BCB654}"/>
              </a:ext>
            </a:extLst>
          </p:cNvPr>
          <p:cNvSpPr txBox="1"/>
          <p:nvPr/>
        </p:nvSpPr>
        <p:spPr>
          <a:xfrm>
            <a:off x="4505434" y="4391573"/>
            <a:ext cx="340885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/>
              <a:t>Результат</a:t>
            </a:r>
            <a:r>
              <a:rPr lang="en-US" sz="3200" dirty="0"/>
              <a:t> </a:t>
            </a:r>
            <a:r>
              <a:rPr lang="en-US" sz="3200" dirty="0" err="1"/>
              <a:t>теста</a:t>
            </a:r>
            <a:endParaRPr lang="en-US" sz="3200" dirty="0" err="1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8C71DAE-F254-4F4A-A2D1-F450AB3D6A1B}"/>
              </a:ext>
            </a:extLst>
          </p:cNvPr>
          <p:cNvSpPr txBox="1"/>
          <p:nvPr/>
        </p:nvSpPr>
        <p:spPr>
          <a:xfrm>
            <a:off x="9637987" y="3506952"/>
            <a:ext cx="17009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 err="1"/>
              <a:t>Выход</a:t>
            </a:r>
            <a:endParaRPr lang="en-US" sz="3600" dirty="0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569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33920726-1F49-4AD9-AA91-0BED276D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17" y="451"/>
            <a:ext cx="12189051" cy="7125521"/>
          </a:xfrm>
          <a:prstGeom prst="rect">
            <a:avLst/>
          </a:prstGeom>
        </p:spPr>
      </p:pic>
      <p:pic>
        <p:nvPicPr>
          <p:cNvPr id="3" name="Рисунок 3">
            <a:extLst>
              <a:ext uri="{FF2B5EF4-FFF2-40B4-BE49-F238E27FC236}">
                <a16:creationId xmlns:a16="http://schemas.microsoft.com/office/drawing/2014/main" xmlns="" id="{FFDC5437-60B5-402D-BD62-06E1BDADC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108" y="136080"/>
            <a:ext cx="4350832" cy="935887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93F54C34-0E46-437F-877D-FD862595A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088" y="-1645"/>
            <a:ext cx="3574257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Главное меню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76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5EDC3214-A055-416F-AC93-060B768F2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" y="-68766"/>
            <a:ext cx="12212442" cy="7422994"/>
          </a:xfrm>
          <a:prstGeom prst="rect">
            <a:avLst/>
          </a:prstGeom>
        </p:spPr>
      </p:pic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6A4DE1E4-54DD-470F-B541-C2469378D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571" y="43154"/>
            <a:ext cx="4378712" cy="97305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FFEC18A-9890-4792-92DF-20553CFD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6980" y="86345"/>
            <a:ext cx="2672576" cy="870222"/>
          </a:xfrm>
        </p:spPr>
        <p:txBody>
          <a:bodyPr>
            <a:normAutofit/>
          </a:bodyPr>
          <a:lstStyle/>
          <a:p>
            <a:r>
              <a:rPr lang="ru-RU" sz="4800" dirty="0">
                <a:cs typeface="Calibri Light"/>
              </a:rPr>
              <a:t>Вопросы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86494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3253916C-8D8F-4075-B502-C95D5C969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" y="-3716"/>
            <a:ext cx="12184565" cy="6865433"/>
          </a:xfrm>
          <a:prstGeom prst="rect">
            <a:avLst/>
          </a:prstGeo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xmlns="" id="{C619DEBE-86E3-4BAA-9D4D-342D3EDB3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839" y="479909"/>
            <a:ext cx="4620321" cy="113103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351076D-577C-460D-83DF-848FB0865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541" y="365125"/>
            <a:ext cx="4233747" cy="1344148"/>
          </a:xfrm>
        </p:spPr>
        <p:txBody>
          <a:bodyPr/>
          <a:lstStyle/>
          <a:p>
            <a:r>
              <a:rPr lang="ru-RU" dirty="0">
                <a:cs typeface="Calibri Light"/>
              </a:rPr>
              <a:t>Пропуск вопроса</a:t>
            </a:r>
            <a:endParaRPr lang="ru-RU" dirty="0"/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B8D2FB22-D001-4072-B019-49270364D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348" y="2317363"/>
            <a:ext cx="4211210" cy="222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5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331B6DA6-8299-40B1-BED8-5F5EB043E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64186" y="-1203788"/>
            <a:ext cx="12557957" cy="8375069"/>
          </a:xfr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xmlns="" id="{4BD1F85F-D3B1-4C9C-B22C-47A30B53C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253" y="80322"/>
            <a:ext cx="4824761" cy="11124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126175A-F7C2-4ECF-931B-24B69A81B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640" y="77051"/>
            <a:ext cx="4401015" cy="1325563"/>
          </a:xfrm>
        </p:spPr>
        <p:txBody>
          <a:bodyPr/>
          <a:lstStyle/>
          <a:p>
            <a:r>
              <a:rPr lang="ru-RU" dirty="0">
                <a:cs typeface="Calibri Light"/>
              </a:rPr>
              <a:t>Результаты теста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558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xmlns="" id="{3253916C-8D8F-4075-B502-C95D5C969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" y="-3716"/>
            <a:ext cx="12184565" cy="6865433"/>
          </a:xfrm>
          <a:prstGeom prst="rect">
            <a:avLst/>
          </a:prstGeo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xmlns="" id="{C619DEBE-86E3-4BAA-9D4D-342D3EDB3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597" y="479909"/>
            <a:ext cx="4103562" cy="113103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351076D-577C-460D-83DF-848FB0865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2886" y="373884"/>
            <a:ext cx="2622161" cy="1344148"/>
          </a:xfrm>
        </p:spPr>
        <p:txBody>
          <a:bodyPr>
            <a:normAutofit/>
          </a:bodyPr>
          <a:lstStyle/>
          <a:p>
            <a:r>
              <a:rPr lang="ru-RU" sz="5400" dirty="0">
                <a:cs typeface="Calibri Light"/>
              </a:rPr>
              <a:t>Выход</a:t>
            </a:r>
            <a:endParaRPr lang="ru-RU" sz="5400" dirty="0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7B818B28-F8AF-4432-A9D5-60C6D439D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635" y="2387175"/>
            <a:ext cx="3660852" cy="239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8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40</Words>
  <Application>Microsoft Office PowerPoint</Application>
  <PresentationFormat>Произвольный</PresentationFormat>
  <Paragraphs>18</Paragraphs>
  <Slides>10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 Office</vt:lpstr>
      <vt:lpstr>Тест по математике</vt:lpstr>
      <vt:lpstr>Цель приложения</vt:lpstr>
      <vt:lpstr>Дизайн</vt:lpstr>
      <vt:lpstr>Структура</vt:lpstr>
      <vt:lpstr>Главное меню</vt:lpstr>
      <vt:lpstr>Вопросы</vt:lpstr>
      <vt:lpstr>Пропуск вопроса</vt:lpstr>
      <vt:lpstr>Результаты теста</vt:lpstr>
      <vt:lpstr>Выход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Сподвижник</cp:lastModifiedBy>
  <cp:revision>289</cp:revision>
  <dcterms:created xsi:type="dcterms:W3CDTF">2021-11-14T14:25:53Z</dcterms:created>
  <dcterms:modified xsi:type="dcterms:W3CDTF">2021-11-16T14:27:09Z</dcterms:modified>
</cp:coreProperties>
</file>